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2" r:id="rId1"/>
  </p:sldMasterIdLst>
  <p:notesMasterIdLst>
    <p:notesMasterId r:id="rId12"/>
  </p:notesMasterIdLst>
  <p:sldIdLst>
    <p:sldId id="278" r:id="rId2"/>
    <p:sldId id="25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14/04/1440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912070" y="359898"/>
            <a:ext cx="9885807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912070" y="1850064"/>
            <a:ext cx="9885807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شكل بيضاوي 7"/>
          <p:cNvSpPr/>
          <p:nvPr/>
        </p:nvSpPr>
        <p:spPr>
          <a:xfrm>
            <a:off x="1229857" y="1413802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544508" y="1345016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9153525" y="274640"/>
            <a:ext cx="244094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525587" y="274641"/>
            <a:ext cx="7424526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3047024" y="-54"/>
            <a:ext cx="9153525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41437" y="2600325"/>
            <a:ext cx="854329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41437" y="1066800"/>
            <a:ext cx="854329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مستطيل 9"/>
          <p:cNvSpPr/>
          <p:nvPr/>
        </p:nvSpPr>
        <p:spPr bwMode="invGray">
          <a:xfrm>
            <a:off x="3051175" y="0"/>
            <a:ext cx="10170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899445" y="2814656"/>
            <a:ext cx="280708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3214096" y="2745870"/>
            <a:ext cx="85433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916138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7042112" y="1524000"/>
            <a:ext cx="488188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5160336"/>
            <a:ext cx="1098423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10235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6224397" y="328278"/>
            <a:ext cx="5370068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610235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224397" y="969336"/>
            <a:ext cx="5370068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16138" y="274320"/>
            <a:ext cx="10007854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354722" y="0"/>
            <a:ext cx="1084997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6" name="مستطيل 5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10235" y="216778"/>
            <a:ext cx="5085292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10235" y="1406964"/>
            <a:ext cx="5085292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610235" y="2133601"/>
            <a:ext cx="10882524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57371" y="1066800"/>
            <a:ext cx="366141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8" name="مستطيل 7"/>
          <p:cNvSpPr/>
          <p:nvPr/>
        </p:nvSpPr>
        <p:spPr>
          <a:xfrm>
            <a:off x="1017058" y="1066800"/>
            <a:ext cx="610235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18764" y="1143004"/>
            <a:ext cx="5898938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529517" y="954341"/>
            <a:ext cx="915353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6678505" y="936786"/>
            <a:ext cx="86653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18764" y="4800600"/>
            <a:ext cx="5898938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1089035" y="-815922"/>
            <a:ext cx="2187459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25323" y="21103"/>
            <a:ext cx="2271952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244096" y="1055077"/>
            <a:ext cx="1502519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351905" y="-54"/>
            <a:ext cx="1085279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916138" y="274638"/>
            <a:ext cx="10007854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916138" y="1447800"/>
            <a:ext cx="10007854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4780174" y="6305550"/>
            <a:ext cx="2847763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14/04/1440</a:t>
            </a:fld>
            <a:endParaRPr lang="ar-SA" dirty="0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7627937" y="6305550"/>
            <a:ext cx="3864822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 dirty="0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11496827" y="6305550"/>
            <a:ext cx="610235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5" name="مستطيل 14"/>
          <p:cNvSpPr/>
          <p:nvPr/>
        </p:nvSpPr>
        <p:spPr bwMode="invGray">
          <a:xfrm>
            <a:off x="1354722" y="-54"/>
            <a:ext cx="97638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3" r:id="rId1"/>
    <p:sldLayoutId id="2147484394" r:id="rId2"/>
    <p:sldLayoutId id="2147484395" r:id="rId3"/>
    <p:sldLayoutId id="2147484396" r:id="rId4"/>
    <p:sldLayoutId id="2147484397" r:id="rId5"/>
    <p:sldLayoutId id="2147484398" r:id="rId6"/>
    <p:sldLayoutId id="2147484399" r:id="rId7"/>
    <p:sldLayoutId id="2147484400" r:id="rId8"/>
    <p:sldLayoutId id="2147484401" r:id="rId9"/>
    <p:sldLayoutId id="2147484402" r:id="rId10"/>
    <p:sldLayoutId id="214748440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870104" y="2132859"/>
            <a:ext cx="5688630" cy="1209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</a:t>
            </a: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fifteen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830" y="980728"/>
            <a:ext cx="1010327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26" y="1124744"/>
            <a:ext cx="8152302" cy="4802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671658"/>
            <a:ext cx="8817409" cy="520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604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1340768"/>
            <a:ext cx="791504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3878" y="908719"/>
            <a:ext cx="9942064" cy="381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862" y="836711"/>
            <a:ext cx="9505056" cy="466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942" y="1700808"/>
            <a:ext cx="824375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9902" y="1412776"/>
            <a:ext cx="9116717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349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6"/>
            <a:ext cx="11737304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المادة : البرمجة بلغة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MATLAB</a:t>
            </a:r>
            <a:endParaRPr lang="ar-IQ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910" y="1340768"/>
            <a:ext cx="9202542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568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2051</TotalTime>
  <Words>129</Words>
  <Application>Microsoft Office PowerPoint</Application>
  <PresentationFormat>مخصص</PresentationFormat>
  <Paragraphs>10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168</cp:revision>
  <dcterms:created xsi:type="dcterms:W3CDTF">2018-04-13T17:34:30Z</dcterms:created>
  <dcterms:modified xsi:type="dcterms:W3CDTF">2018-12-22T15:49:48Z</dcterms:modified>
</cp:coreProperties>
</file>